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Libre Franklin"/>
      <p:regular r:id="rId37"/>
      <p:bold r:id="rId38"/>
      <p:italic r:id="rId39"/>
      <p:boldItalic r:id="rId40"/>
    </p:embeddedFont>
    <p:embeddedFont>
      <p:font typeface="Century Schoolbook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665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isc25MibCOdAaHUXf3/4v1APvW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6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boldItalic.fntdata"/><Relationship Id="rId20" Type="http://schemas.openxmlformats.org/officeDocument/2006/relationships/slide" Target="slides/slide15.xml"/><Relationship Id="rId42" Type="http://schemas.openxmlformats.org/officeDocument/2006/relationships/font" Target="fonts/CenturySchoolbook-bold.fntdata"/><Relationship Id="rId41" Type="http://schemas.openxmlformats.org/officeDocument/2006/relationships/font" Target="fonts/CenturySchoolbook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Schoolbook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Schoolbook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ibreFranklin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ibreFranklin-italic.fntdata"/><Relationship Id="rId16" Type="http://schemas.openxmlformats.org/officeDocument/2006/relationships/slide" Target="slides/slide11.xml"/><Relationship Id="rId38" Type="http://schemas.openxmlformats.org/officeDocument/2006/relationships/font" Target="fonts/LibreFranklin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3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33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Google Shape;20;p33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33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33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33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entury Schoolbook"/>
              <a:buNone/>
              <a:defRPr b="0" sz="68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" type="body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3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43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3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7"/>
          <p:cNvSpPr txBox="1"/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entury Schoolbook"/>
              <a:buNone/>
              <a:defRPr sz="68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" name="Google Shape;49;p37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0" name="Google Shape;50;p37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37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37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37"/>
          <p:cNvSpPr txBox="1"/>
          <p:nvPr>
            <p:ph idx="10" type="dt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1" type="ftr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2" type="sldNum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" type="body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0" name="Google Shape;60;p38"/>
          <p:cNvSpPr txBox="1"/>
          <p:nvPr>
            <p:ph idx="2" type="body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1" name="Google Shape;61;p38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9"/>
          <p:cNvSpPr txBox="1"/>
          <p:nvPr>
            <p:ph idx="2" type="body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8" name="Google Shape;68;p39"/>
          <p:cNvSpPr txBox="1"/>
          <p:nvPr>
            <p:ph idx="3" type="body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39"/>
          <p:cNvSpPr txBox="1"/>
          <p:nvPr>
            <p:ph idx="4" type="body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0" name="Google Shape;70;p39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0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0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" type="body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8" name="Google Shape;78;p40"/>
          <p:cNvSpPr txBox="1"/>
          <p:nvPr>
            <p:ph idx="2" type="body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40"/>
          <p:cNvSpPr txBox="1"/>
          <p:nvPr>
            <p:ph idx="10" type="dt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1" type="ftr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2" type="sldNum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1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1"/>
          <p:cNvSpPr/>
          <p:nvPr>
            <p:ph idx="2" type="pic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CDB0EB"/>
          </a:solidFill>
          <a:ln>
            <a:noFill/>
          </a:ln>
        </p:spPr>
      </p:sp>
      <p:sp>
        <p:nvSpPr>
          <p:cNvPr id="85" name="Google Shape;85;p41"/>
          <p:cNvSpPr txBox="1"/>
          <p:nvPr>
            <p:ph idx="10" type="dt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1" type="ftr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88" name="Google Shape;88;p4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1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" type="body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3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3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3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  <a:defRPr b="0" i="0" sz="42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32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115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7733" l="0" r="0" t="77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cap="sq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"/>
          <p:cNvSpPr txBox="1"/>
          <p:nvPr>
            <p:ph type="ctrTitle"/>
          </p:nvPr>
        </p:nvSpPr>
        <p:spPr>
          <a:xfrm>
            <a:off x="1276055" y="2350017"/>
            <a:ext cx="4775075" cy="163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sk-SK" sz="4400">
                <a:solidFill>
                  <a:schemeClr val="dk1"/>
                </a:solidFill>
              </a:rPr>
              <a:t>LARP </a:t>
            </a:r>
            <a:endParaRPr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1276055" y="3990546"/>
            <a:ext cx="4775075" cy="55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>
                <a:solidFill>
                  <a:schemeClr val="dk1"/>
                </a:solidFill>
              </a:rPr>
              <a:t>Ako nástroj na vzdelávanie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/>
        </p:nvSpPr>
        <p:spPr>
          <a:xfrm>
            <a:off x="1472241" y="3096883"/>
            <a:ext cx="973347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Design – sled vedomých rozhodnutí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3797779" y="5715802"/>
            <a:ext cx="60945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Viem čo môj LARP robí a čo nie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/>
        </p:nvSpPr>
        <p:spPr>
          <a:xfrm>
            <a:off x="2921479" y="3053750"/>
            <a:ext cx="5523781" cy="810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4. Neúspech je vítaný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4735541" y="5689923"/>
            <a:ext cx="18956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Fail faster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>
            <p:ph type="title"/>
          </p:nvPr>
        </p:nvSpPr>
        <p:spPr>
          <a:xfrm>
            <a:off x="1253707" y="1120767"/>
            <a:ext cx="2518913" cy="885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300"/>
              <a:buFont typeface="Century Schoolbook"/>
              <a:buNone/>
            </a:pPr>
            <a:r>
              <a:rPr lang="sk-SK" sz="5300"/>
              <a:t>Príbeh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7916174" y="877863"/>
            <a:ext cx="390489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300"/>
              <a:buFont typeface="Century Schoolbook"/>
              <a:buNone/>
            </a:pPr>
            <a:r>
              <a:rPr i="0" lang="sk-SK" sz="53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Mechaniky</a:t>
            </a: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3772620" y="4778115"/>
            <a:ext cx="4937185" cy="885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Century Schoolbook"/>
              <a:buNone/>
            </a:pPr>
            <a:r>
              <a:rPr i="0" lang="sk-SK" sz="96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Postavy</a:t>
            </a:r>
            <a:endParaRPr i="0" sz="7000" cap="none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370936" y="3355675"/>
            <a:ext cx="11450128" cy="7332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Obrázok, na ktorom je osoba, stena, vnútri&#10;&#10;Automaticky generovaný popis"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307" y="2295768"/>
            <a:ext cx="34671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Príbeh </a:t>
            </a:r>
            <a:endParaRPr/>
          </a:p>
        </p:txBody>
      </p:sp>
      <p:sp>
        <p:nvSpPr>
          <p:cNvPr id="202" name="Google Shape;202;p13"/>
          <p:cNvSpPr txBox="1"/>
          <p:nvPr/>
        </p:nvSpPr>
        <p:spPr>
          <a:xfrm>
            <a:off x="1604512" y="2260121"/>
            <a:ext cx="6771737" cy="1952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Prenositeľnosť informácií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Vtiahnutie do hry – umocnenie zážitku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Barlička pre interakciu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Mechaniky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311214" y="2527540"/>
            <a:ext cx="4848045" cy="1952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Simulujeme reálny svet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Musia byť intuitívne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Nie prekomplikované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type="title"/>
          </p:nvPr>
        </p:nvSpPr>
        <p:spPr>
          <a:xfrm>
            <a:off x="1066800" y="746110"/>
            <a:ext cx="10058400" cy="1143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Postavy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1311214" y="2527540"/>
            <a:ext cx="7090914" cy="324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Stojí a padá to na aktívnej zábave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Každý hráč je hlavná postava – súčasť hry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Dobre napísané postavy = dobrý LARP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Hlavná časť zážitku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Čo musí postava vedieť?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1500995" y="2014194"/>
            <a:ext cx="7090914" cy="4537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Cieľ postavy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Motivácia pre cieľ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Charakter postavy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Vzťahy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• Ako hrať postavu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• Prečo ma nenávidíš?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/>
          <p:nvPr>
            <p:ph type="title"/>
          </p:nvPr>
        </p:nvSpPr>
        <p:spPr>
          <a:xfrm>
            <a:off x="4448355" y="3006232"/>
            <a:ext cx="3677728" cy="711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Proces tvorby </a:t>
            </a:r>
            <a:endParaRPr/>
          </a:p>
        </p:txBody>
      </p:sp>
      <p:sp>
        <p:nvSpPr>
          <p:cNvPr id="226" name="Google Shape;226;p17"/>
          <p:cNvSpPr txBox="1"/>
          <p:nvPr/>
        </p:nvSpPr>
        <p:spPr>
          <a:xfrm>
            <a:off x="4065916" y="5530896"/>
            <a:ext cx="4586377" cy="711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Krok po kroku + tipy a triky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4222630" y="3029991"/>
            <a:ext cx="3746740" cy="798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Uchopiť tému</a:t>
            </a:r>
            <a:endParaRPr/>
          </a:p>
        </p:txBody>
      </p:sp>
      <p:sp>
        <p:nvSpPr>
          <p:cNvPr id="232" name="Google Shape;232;p18"/>
          <p:cNvSpPr txBox="1"/>
          <p:nvPr/>
        </p:nvSpPr>
        <p:spPr>
          <a:xfrm>
            <a:off x="3518139" y="5858699"/>
            <a:ext cx="5155722" cy="711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Široká téma pokrýva menší cieľ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3266536" y="2743200"/>
            <a:ext cx="651581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Cieľ a desginerská výzva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937404" y="1945183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Schoolbook"/>
              <a:buNone/>
            </a:pPr>
            <a:r>
              <a:rPr lang="sk-SK"/>
              <a:t>• Hranie rolí naživo </a:t>
            </a:r>
            <a:br>
              <a:rPr lang="sk-SK"/>
            </a:br>
            <a:r>
              <a:rPr lang="sk-SK"/>
              <a:t>• Sprostredkuje príbeh  </a:t>
            </a:r>
            <a:br>
              <a:rPr lang="sk-SK"/>
            </a:br>
            <a:r>
              <a:rPr lang="sk-SK"/>
              <a:t>• Aktívna zábava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3779514" y="1930476"/>
            <a:ext cx="5199440" cy="92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Príbeh + mechaniky</a:t>
            </a:r>
            <a:endParaRPr/>
          </a:p>
        </p:txBody>
      </p:sp>
      <p:pic>
        <p:nvPicPr>
          <p:cNvPr descr="Obrázok, na ktorom je osoba, vnútri, stena, žena&#10;&#10;Automaticky generovaný popis" id="243" name="Google Shape;2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668" y="2857574"/>
            <a:ext cx="4615132" cy="346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962264" y="654273"/>
            <a:ext cx="4524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Dizajnérska hypotéza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/>
          <p:nvPr>
            <p:ph type="title"/>
          </p:nvPr>
        </p:nvSpPr>
        <p:spPr>
          <a:xfrm>
            <a:off x="3148641" y="2678428"/>
            <a:ext cx="58947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Brainstorm a triedenie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4757468" y="2743200"/>
            <a:ext cx="267706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Time-line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>
            <p:ph type="title"/>
          </p:nvPr>
        </p:nvSpPr>
        <p:spPr>
          <a:xfrm>
            <a:off x="3730924" y="2743200"/>
            <a:ext cx="473015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Medailóny postáv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/>
        </p:nvSpPr>
        <p:spPr>
          <a:xfrm>
            <a:off x="3452002" y="2743200"/>
            <a:ext cx="59939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Píš píš testuj testuj píš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3102634" y="2643922"/>
            <a:ext cx="59886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Dokumentuj a archivuj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/>
          <p:nvPr>
            <p:ph type="title"/>
          </p:nvPr>
        </p:nvSpPr>
        <p:spPr>
          <a:xfrm>
            <a:off x="4377905" y="2647406"/>
            <a:ext cx="343618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Typy a triky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/>
        </p:nvSpPr>
        <p:spPr>
          <a:xfrm>
            <a:off x="3396429" y="3086560"/>
            <a:ext cx="5399141" cy="684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Zabi svojho miláčika</a:t>
            </a:r>
            <a:endParaRPr/>
          </a:p>
        </p:txBody>
      </p:sp>
      <p:pic>
        <p:nvPicPr>
          <p:cNvPr descr="Obrázok, na ktorom je vnútri, zavrieť, okuliare&#10;&#10;Automaticky generovaný popis" id="280" name="Google Shape;2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499" y="4451949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/>
        </p:nvSpPr>
        <p:spPr>
          <a:xfrm>
            <a:off x="4122707" y="3053751"/>
            <a:ext cx="3946586" cy="750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Simplifikovať </a:t>
            </a:r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4122707" y="5668918"/>
            <a:ext cx="3946586" cy="711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Schoolbook"/>
              <a:buNone/>
            </a:pPr>
            <a:r>
              <a:rPr i="0" lang="sk-SK" sz="28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Reálnosť vs hrateľnosť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/>
        </p:nvSpPr>
        <p:spPr>
          <a:xfrm>
            <a:off x="3533595" y="3131388"/>
            <a:ext cx="5124810" cy="750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Zabezpečiť bezpečie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986676" y="2359250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Schoolbook"/>
              <a:buNone/>
            </a:pPr>
            <a:r>
              <a:rPr lang="sk-SK"/>
              <a:t>• Film s otvoreným koncom</a:t>
            </a:r>
            <a:br>
              <a:rPr lang="sk-SK"/>
            </a:br>
            <a:r>
              <a:rPr lang="sk-SK"/>
              <a:t>• Nič sa nedá pokaziť</a:t>
            </a:r>
            <a:br>
              <a:rPr lang="sk-SK"/>
            </a:br>
            <a:r>
              <a:rPr lang="sk-SK"/>
              <a:t>• Každá hra je jedinečná</a:t>
            </a:r>
            <a:br>
              <a:rPr lang="sk-SK"/>
            </a:b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/>
        </p:nvSpPr>
        <p:spPr>
          <a:xfrm>
            <a:off x="3533595" y="3131388"/>
            <a:ext cx="5124810" cy="750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Kradni ako umelec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/>
        </p:nvSpPr>
        <p:spPr>
          <a:xfrm>
            <a:off x="4951382" y="3053751"/>
            <a:ext cx="2289235" cy="750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i="0" lang="sk-SK" sz="4200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Fail fast</a:t>
            </a:r>
            <a:endParaRPr i="0" sz="4200" cap="none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Typy LARPOV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1311215" y="2527540"/>
            <a:ext cx="3786996" cy="324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Komorné 2-3h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Bitky (viac fyzické)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Fantasy mestá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Výpravné LARPy</a:t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Obrázok, na ktorom je trávnik, strom, vonkajšie, obloha&#10;&#10;Automaticky generovaný popis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709" y="907587"/>
            <a:ext cx="4840049" cy="272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4424108" y="2825076"/>
            <a:ext cx="334378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Schoolbook"/>
              <a:buNone/>
            </a:pPr>
            <a:r>
              <a:rPr b="0" i="0" lang="sk-SK" sz="42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Prečo LARP?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055688" y="4810931"/>
            <a:ext cx="35294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Emočne silný zážitok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1064738" y="1513919"/>
            <a:ext cx="4393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Bezpečné prostredie - alibi 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8662553" y="1513919"/>
            <a:ext cx="35294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Aktívna zábava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8662553" y="4820862"/>
            <a:ext cx="36362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Skúsenosť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559" y="812364"/>
            <a:ext cx="12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0399" y="2019804"/>
            <a:ext cx="143280" cy="7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1066800" y="1005572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Schoolbook"/>
              <a:buNone/>
            </a:pPr>
            <a:r>
              <a:rPr lang="sk-SK" sz="4000"/>
              <a:t>Skúsenostné učenie</a:t>
            </a: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544" y="241541"/>
            <a:ext cx="3318295" cy="497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948906" y="2842405"/>
            <a:ext cx="28392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Nositeľ informácií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4397615" y="2842405"/>
            <a:ext cx="11664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Postoj  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6547288" y="2842405"/>
            <a:ext cx="16550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Soft skills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9" name="Google Shape;149;p6"/>
          <p:cNvGrpSpPr/>
          <p:nvPr/>
        </p:nvGrpSpPr>
        <p:grpSpPr>
          <a:xfrm>
            <a:off x="4431199" y="2969124"/>
            <a:ext cx="1185480" cy="2620440"/>
            <a:chOff x="4431199" y="2969124"/>
            <a:chExt cx="1185480" cy="2620440"/>
          </a:xfrm>
        </p:grpSpPr>
        <p:pic>
          <p:nvPicPr>
            <p:cNvPr id="150" name="Google Shape;15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36559" y="2969124"/>
              <a:ext cx="157320" cy="2428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31199" y="4112484"/>
              <a:ext cx="1185480" cy="1477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1319" y="2770404"/>
            <a:ext cx="12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71559" y="2710284"/>
            <a:ext cx="12600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234559" y="5401576"/>
            <a:ext cx="3808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Reflexia - zvedomovanie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Design thinking 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460851" y="3437168"/>
            <a:ext cx="41011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Nástroj ako naplniť cieľ 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1460851" y="4154818"/>
            <a:ext cx="34131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Cieľ nie je výsledok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1503982" y="2133568"/>
            <a:ext cx="30680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Spôsob myslenia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1460851" y="2741508"/>
            <a:ext cx="43971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Psycholoficka bezpečnosť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1843177" y="2743200"/>
            <a:ext cx="811170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1. Nepoznám výsledok dopredu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2041585" y="2743200"/>
            <a:ext cx="76717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Schoolbook"/>
              <a:buNone/>
            </a:pPr>
            <a:r>
              <a:rPr lang="sk-SK"/>
              <a:t>2. Každý problém má riešenie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3797779" y="5715802"/>
            <a:ext cx="60945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Nie je jedna správna odpoveď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5E8E2"/>
      </a:lt2>
      <a:accent1>
        <a:srgbClr val="AD7EDE"/>
      </a:accent1>
      <a:accent2>
        <a:srgbClr val="CC62D7"/>
      </a:accent2>
      <a:accent3>
        <a:srgbClr val="DE7EBF"/>
      </a:accent3>
      <a:accent4>
        <a:srgbClr val="D76280"/>
      </a:accent4>
      <a:accent5>
        <a:srgbClr val="DE8D7E"/>
      </a:accent5>
      <a:accent6>
        <a:srgbClr val="D29A4E"/>
      </a:accent6>
      <a:hlink>
        <a:srgbClr val="708B5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2022-04-27T08:23:11Z</dcterms:created>
  <dc:creator>Tomáš Stupeň</dc:creator>
</cp:coreProperties>
</file>